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9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301" r:id="rId13"/>
    <p:sldId id="299" r:id="rId14"/>
    <p:sldId id="302" r:id="rId15"/>
    <p:sldId id="286" r:id="rId16"/>
    <p:sldId id="272" r:id="rId17"/>
    <p:sldId id="291" r:id="rId18"/>
  </p:sldIdLst>
  <p:sldSz cx="9144000" cy="5143500" type="screen16x9"/>
  <p:notesSz cx="6858000" cy="9144000"/>
  <p:embeddedFontLst>
    <p:embeddedFont>
      <p:font typeface="Ballpoint" panose="020B0604020202020204" charset="0"/>
      <p:regular r:id="rId20"/>
    </p:embeddedFont>
    <p:embeddedFont>
      <p:font typeface="Bryndan Writ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Figtree" panose="020B0604020202020204" charset="0"/>
      <p:regular r:id="rId30"/>
      <p:bold r:id="rId31"/>
      <p:italic r:id="rId32"/>
      <p:boldItalic r:id="rId33"/>
    </p:embeddedFont>
    <p:embeddedFont>
      <p:font typeface="Geologica" panose="020B0604020202020204" charset="0"/>
      <p:regular r:id="rId34"/>
      <p:bold r:id="rId35"/>
    </p:embeddedFont>
    <p:embeddedFont>
      <p:font typeface="Geologica SemiBold" panose="020B0604020202020204" charset="0"/>
      <p:regular r:id="rId36"/>
      <p:bold r:id="rId37"/>
    </p:embeddedFont>
    <p:embeddedFont>
      <p:font typeface="Nunito Light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C6FBD8C-81FD-C08D-3E44-76F9454AD465}"/>
              </a:ext>
            </a:extLst>
          </p:cNvPr>
          <p:cNvSpPr txBox="1"/>
          <p:nvPr/>
        </p:nvSpPr>
        <p:spPr>
          <a:xfrm>
            <a:off x="2899317" y="2088530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lien VBA / Python </a:t>
            </a:r>
          </a:p>
        </p:txBody>
      </p:sp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021444537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modèles pénalisés entre eux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Réadaptation 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800</Words>
  <Application>Microsoft Office PowerPoint</Application>
  <PresentationFormat>Affichage à l'écran (16:9)</PresentationFormat>
  <Paragraphs>171</Paragraphs>
  <Slides>16</Slides>
  <Notes>6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9" baseType="lpstr">
      <vt:lpstr>Calibri</vt:lpstr>
      <vt:lpstr>Bryndan Write</vt:lpstr>
      <vt:lpstr>Proxima Nova</vt:lpstr>
      <vt:lpstr>Figtree</vt:lpstr>
      <vt:lpstr>Geologica SemiBold</vt:lpstr>
      <vt:lpstr>Ballpoint</vt:lpstr>
      <vt:lpstr>DM Sans</vt:lpstr>
      <vt:lpstr>Geologica</vt:lpstr>
      <vt:lpstr>Arial</vt:lpstr>
      <vt:lpstr>Nunito Light</vt:lpstr>
      <vt:lpstr>Times New Roman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Présentation PowerPoint</vt:lpstr>
      <vt:lpstr>Présentation PowerPoint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605</cp:revision>
  <dcterms:modified xsi:type="dcterms:W3CDTF">2023-10-27T07:14:46Z</dcterms:modified>
</cp:coreProperties>
</file>